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3" r:id="rId4"/>
    <p:sldId id="260" r:id="rId5"/>
    <p:sldId id="261" r:id="rId6"/>
    <p:sldId id="259" r:id="rId7"/>
    <p:sldId id="264" r:id="rId8"/>
    <p:sldId id="262" r:id="rId9"/>
    <p:sldId id="266" r:id="rId10"/>
    <p:sldId id="267" r:id="rId11"/>
    <p:sldId id="265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8F0C-4E44-4761-8572-237B275F83A4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112A4-CF7C-4BED-8D98-48FAD78776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73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112A4-CF7C-4BED-8D98-48FAD78776F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87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91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6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96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0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3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2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32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59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0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6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9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E172494-F273-4F89-B6F3-0BBFC589C2E3}" type="datetimeFigureOut">
              <a:rPr lang="pt-BR" smtClean="0"/>
              <a:t>05/10/2021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err="1" smtClean="0"/>
              <a:t>Train</a:t>
            </a:r>
            <a:r>
              <a:rPr lang="pt-BR" b="1" dirty="0" err="1" smtClean="0">
                <a:solidFill>
                  <a:srgbClr val="0070C0"/>
                </a:solidFill>
              </a:rPr>
              <a:t>UP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Online Meeting </a:t>
            </a:r>
          </a:p>
          <a:p>
            <a:r>
              <a:rPr lang="pt-BR" i="1" dirty="0" smtClean="0">
                <a:solidFill>
                  <a:schemeClr val="accent6"/>
                </a:solidFill>
              </a:rPr>
              <a:t>Lesson 01 – Simple Present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4 - perguntas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10716" t="20049" r="32412" b="6874"/>
          <a:stretch/>
        </p:blipFill>
        <p:spPr>
          <a:xfrm>
            <a:off x="1144104" y="640061"/>
            <a:ext cx="8395683" cy="6065321"/>
          </a:xfrm>
          <a:prstGeom prst="rect">
            <a:avLst/>
          </a:prstGeom>
        </p:spPr>
      </p:pic>
      <p:pic>
        <p:nvPicPr>
          <p:cNvPr id="8194" name="Picture 2" descr="Ask Her | Support Females In Polit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17" y="5479392"/>
            <a:ext cx="1068314" cy="1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sk Him #2 | Smark Out Mo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06" y="177419"/>
            <a:ext cx="1172325" cy="9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5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fira as imagens dos bastidores do episódio final de Modern Family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1" y="4844956"/>
            <a:ext cx="3472268" cy="18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175" t="36714" r="60455" b="23368"/>
          <a:stretch/>
        </p:blipFill>
        <p:spPr>
          <a:xfrm>
            <a:off x="200096" y="1159513"/>
            <a:ext cx="3821374" cy="2920075"/>
          </a:xfrm>
          <a:prstGeom prst="rect">
            <a:avLst/>
          </a:prstGeom>
        </p:spPr>
      </p:pic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5 - fluência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11119" t="32416" r="60559" b="23181"/>
          <a:stretch/>
        </p:blipFill>
        <p:spPr>
          <a:xfrm>
            <a:off x="4253552" y="1159513"/>
            <a:ext cx="3684895" cy="3248168"/>
          </a:xfrm>
          <a:prstGeom prst="rect">
            <a:avLst/>
          </a:prstGeom>
        </p:spPr>
      </p:pic>
      <p:pic>
        <p:nvPicPr>
          <p:cNvPr id="9220" name="Picture 4" descr="É como usar drogas&amp;#39;: por que as pessoas acreditam e compartilham notícias  falsas? - BBC News Bras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20" y="4844407"/>
            <a:ext cx="3346714" cy="18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0175" t="31117" r="60455" b="63246"/>
          <a:stretch/>
        </p:blipFill>
        <p:spPr>
          <a:xfrm>
            <a:off x="2467233" y="257293"/>
            <a:ext cx="3821374" cy="4123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l="10910" t="32417" r="60769" b="28218"/>
          <a:stretch/>
        </p:blipFill>
        <p:spPr>
          <a:xfrm>
            <a:off x="8297839" y="1199910"/>
            <a:ext cx="3684896" cy="2879678"/>
          </a:xfrm>
          <a:prstGeom prst="rect">
            <a:avLst/>
          </a:prstGeom>
        </p:spPr>
      </p:pic>
      <p:pic>
        <p:nvPicPr>
          <p:cNvPr id="9222" name="Picture 6" descr="Free-time Activities -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7" y="431214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9126" t="31499" r="32868" b="63837"/>
          <a:stretch/>
        </p:blipFill>
        <p:spPr>
          <a:xfrm>
            <a:off x="5368083" y="279231"/>
            <a:ext cx="3643953" cy="341194"/>
          </a:xfrm>
          <a:prstGeom prst="rect">
            <a:avLst/>
          </a:prstGeom>
        </p:spPr>
      </p:pic>
      <p:sp>
        <p:nvSpPr>
          <p:cNvPr id="3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6 – conversation by topic</a:t>
            </a:r>
            <a:endParaRPr lang="pt-BR" sz="4000" dirty="0"/>
          </a:p>
        </p:txBody>
      </p:sp>
      <p:pic>
        <p:nvPicPr>
          <p:cNvPr id="10242" name="Picture 2" descr="How to start a conversation with anyone - Make Me Be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54" y="650104"/>
            <a:ext cx="7741311" cy="43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y FM Ao Vivo | Ouvir Online - myTuner Rad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9" t="10778" r="10778" b="17495"/>
          <a:stretch/>
        </p:blipFill>
        <p:spPr bwMode="auto">
          <a:xfrm>
            <a:off x="1691576" y="5076724"/>
            <a:ext cx="1826988" cy="16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d Aloud Indi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08" y="5119178"/>
            <a:ext cx="1832786" cy="15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nslate English-Malay - AnyTask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287" y="4996502"/>
            <a:ext cx="1861497" cy="18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3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7 – short dialogue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8812" t="43236" r="32762" b="52286"/>
          <a:stretch/>
        </p:blipFill>
        <p:spPr>
          <a:xfrm>
            <a:off x="4246728" y="286055"/>
            <a:ext cx="3698543" cy="327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48043" t="34842" r="23846" b="15531"/>
          <a:stretch/>
        </p:blipFill>
        <p:spPr>
          <a:xfrm>
            <a:off x="984911" y="2415654"/>
            <a:ext cx="4255829" cy="42240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48041" t="33535" r="24057" b="17957"/>
          <a:stretch/>
        </p:blipFill>
        <p:spPr>
          <a:xfrm>
            <a:off x="6860345" y="2415654"/>
            <a:ext cx="4371762" cy="42731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811" y="1226447"/>
            <a:ext cx="4343400" cy="1047750"/>
          </a:xfrm>
          <a:prstGeom prst="rect">
            <a:avLst/>
          </a:prstGeom>
        </p:spPr>
      </p:pic>
      <p:pic>
        <p:nvPicPr>
          <p:cNvPr id="2050" name="Picture 2" descr="Student 2 Student® - Military Child Education Coali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380" y="388670"/>
            <a:ext cx="2309832" cy="18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err="1" smtClean="0"/>
              <a:t>Train</a:t>
            </a:r>
            <a:r>
              <a:rPr lang="pt-BR" b="1" dirty="0" err="1" smtClean="0">
                <a:solidFill>
                  <a:srgbClr val="0070C0"/>
                </a:solidFill>
              </a:rPr>
              <a:t>UP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Online Meeting </a:t>
            </a:r>
          </a:p>
          <a:p>
            <a:r>
              <a:rPr lang="pt-BR" i="1" dirty="0" smtClean="0">
                <a:solidFill>
                  <a:schemeClr val="accent6"/>
                </a:solidFill>
              </a:rPr>
              <a:t>Lesson 01 – Simple Present</a:t>
            </a:r>
            <a:endParaRPr lang="pt-BR" i="1" dirty="0">
              <a:solidFill>
                <a:schemeClr val="accent6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59" y="1905000"/>
            <a:ext cx="3000375" cy="1524000"/>
          </a:xfrm>
          <a:prstGeom prst="rect">
            <a:avLst/>
          </a:prstGeom>
        </p:spPr>
      </p:pic>
      <p:pic>
        <p:nvPicPr>
          <p:cNvPr id="5" name="Picture 4" descr="Pérolas do Rock&amp;#39;n&amp;#39;Roll: FIM / THE E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46" y="4783990"/>
            <a:ext cx="2905802" cy="16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456597" y="1746913"/>
            <a:ext cx="52557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 – Obrigatório</a:t>
            </a:r>
            <a:endParaRPr lang="pt-BR" dirty="0"/>
          </a:p>
          <a:p>
            <a:r>
              <a:rPr lang="pt-BR" dirty="0" smtClean="0"/>
              <a:t>2 – </a:t>
            </a:r>
            <a:r>
              <a:rPr lang="pt-BR" dirty="0"/>
              <a:t>R</a:t>
            </a:r>
            <a:r>
              <a:rPr lang="pt-BR" dirty="0" smtClean="0"/>
              <a:t>esumo Gramatical – correção de exercícios</a:t>
            </a:r>
          </a:p>
          <a:p>
            <a:r>
              <a:rPr lang="pt-BR" dirty="0" smtClean="0"/>
              <a:t>3 – Frases</a:t>
            </a:r>
          </a:p>
          <a:p>
            <a:r>
              <a:rPr lang="pt-BR" dirty="0" smtClean="0"/>
              <a:t>4 – Perguntas</a:t>
            </a:r>
          </a:p>
          <a:p>
            <a:r>
              <a:rPr lang="pt-BR" dirty="0" smtClean="0"/>
              <a:t>5 – Fluência</a:t>
            </a:r>
          </a:p>
          <a:p>
            <a:r>
              <a:rPr lang="pt-BR" dirty="0" smtClean="0"/>
              <a:t>6 – Conversation by Topic</a:t>
            </a:r>
          </a:p>
          <a:p>
            <a:r>
              <a:rPr lang="pt-BR" dirty="0" smtClean="0"/>
              <a:t>7 – Commun Questions </a:t>
            </a:r>
            <a:endParaRPr lang="pt-BR" dirty="0"/>
          </a:p>
        </p:txBody>
      </p:sp>
      <p:pic>
        <p:nvPicPr>
          <p:cNvPr id="3074" name="Picture 2" descr="Goals: Local | Fox and Bro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4" b="22701"/>
          <a:stretch/>
        </p:blipFill>
        <p:spPr bwMode="auto">
          <a:xfrm>
            <a:off x="1732564" y="-40944"/>
            <a:ext cx="3888483" cy="14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Set and Achieve Goals for Your Small Business [ULTIMATE GUIDE]  SmallBusinessify.co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9491" r="228" b="7775"/>
          <a:stretch/>
        </p:blipFill>
        <p:spPr bwMode="auto">
          <a:xfrm>
            <a:off x="1732564" y="4415052"/>
            <a:ext cx="3735536" cy="22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obe Acrobat Reader: Ler PDF – Apps no Google P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16" y="2059377"/>
            <a:ext cx="1718861" cy="17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0096" y="177419"/>
            <a:ext cx="5409134" cy="544819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1 – Resumo gramatical</a:t>
            </a:r>
            <a:endParaRPr lang="pt-BR" sz="4000" dirty="0"/>
          </a:p>
        </p:txBody>
      </p:sp>
      <p:pic>
        <p:nvPicPr>
          <p:cNvPr id="1026" name="Picture 2" descr="Work to Live or Live to Work?. Balancing work and personal life can… | by  Bruno (HE) Mirchevski | The Logician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5" y="177419"/>
            <a:ext cx="2362591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cus Aurelius - How to Live A Good Life — Freedom in Thou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1839239"/>
            <a:ext cx="2362592" cy="13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m pra live. come to live! brazilian portuguese hand lettering pinturas  para a parede • quadros venda, símbolo, carta | myloview.com.b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5046770"/>
            <a:ext cx="1697249" cy="169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VE CNN - 19/02/2021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3566122"/>
            <a:ext cx="2362592" cy="13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" y="722238"/>
            <a:ext cx="5576735" cy="585557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35770" t="29058" r="25944" b="30830"/>
          <a:stretch/>
        </p:blipFill>
        <p:spPr>
          <a:xfrm>
            <a:off x="5934931" y="2626442"/>
            <a:ext cx="3475418" cy="20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2 - Exercises</a:t>
            </a:r>
            <a:endParaRPr lang="pt-BR" sz="4000" dirty="0"/>
          </a:p>
        </p:txBody>
      </p:sp>
      <p:pic>
        <p:nvPicPr>
          <p:cNvPr id="3074" name="Picture 2" descr="What&amp;#39;s the difference? Get and Arrive. | Aprender inglês, Verbos em inglês,  Vocabulário inglê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86" y="722238"/>
            <a:ext cx="5828687" cy="5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9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rive Word Stock Illustrations – 246 Arrive Word Stock Illustrations,  Vectors &amp;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2" y="884506"/>
            <a:ext cx="4573720" cy="35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posite Wordcard For Depart And Arrive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94" y="504518"/>
            <a:ext cx="4016930" cy="531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36361" r="59659" b="18990"/>
          <a:stretch/>
        </p:blipFill>
        <p:spPr>
          <a:xfrm>
            <a:off x="334493" y="1272342"/>
            <a:ext cx="5248861" cy="32662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68030" y="24685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escolher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518296" y="3363964"/>
            <a:ext cx="6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ligar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85538" y="467047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começar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896987" y="3406694"/>
            <a:ext cx="10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quebrar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9609912" y="435389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limpar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195757" y="2427126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comprar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85538" y="3896751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ser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946383" y="527359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chegar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385538" y="5892577"/>
            <a:ext cx="124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perguntar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0876189" y="317929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trazer</a:t>
            </a:r>
            <a:endParaRPr lang="pt-BR" dirty="0"/>
          </a:p>
        </p:txBody>
      </p:sp>
      <p:sp>
        <p:nvSpPr>
          <p:cNvPr id="17" name="Título 3"/>
          <p:cNvSpPr>
            <a:spLocks noGrp="1"/>
          </p:cNvSpPr>
          <p:nvPr>
            <p:ph type="title"/>
          </p:nvPr>
        </p:nvSpPr>
        <p:spPr>
          <a:xfrm>
            <a:off x="200096" y="177419"/>
            <a:ext cx="5409134" cy="544819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2 - exercises</a:t>
            </a:r>
            <a:endParaRPr lang="pt-BR" sz="4000" dirty="0"/>
          </a:p>
        </p:txBody>
      </p:sp>
      <p:pic>
        <p:nvPicPr>
          <p:cNvPr id="7172" name="Picture 4" descr="Memoriz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8"/>
          <a:stretch/>
        </p:blipFill>
        <p:spPr bwMode="auto">
          <a:xfrm>
            <a:off x="984990" y="4670474"/>
            <a:ext cx="3947865" cy="200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38" y="58663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72" t="23834" r="25315" b="43330"/>
          <a:stretch/>
        </p:blipFill>
        <p:spPr>
          <a:xfrm>
            <a:off x="1719618" y="464022"/>
            <a:ext cx="9239534" cy="24020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433475" y="1005698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studies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0637" y="731378"/>
            <a:ext cx="6374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99174" y="1263827"/>
            <a:ext cx="12403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don´t drink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833538" y="1530524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324713" y="1547374"/>
            <a:ext cx="5925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play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49692" y="1797880"/>
            <a:ext cx="4299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47802" y="1797880"/>
            <a:ext cx="6290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09045" y="2046178"/>
            <a:ext cx="9478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watches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6196" y="2305128"/>
            <a:ext cx="69442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listen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l="3882" t="43610" r="25420" b="22995"/>
          <a:stretch/>
        </p:blipFill>
        <p:spPr>
          <a:xfrm>
            <a:off x="1719618" y="3470292"/>
            <a:ext cx="9198591" cy="2442949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2925791" y="3735958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33536" y="4495305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917479" y="4760006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917479" y="5016083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833537" y="3986466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833536" y="4250766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819992" y="5268845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5954619" y="3714975"/>
            <a:ext cx="11927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654641" y="3979131"/>
            <a:ext cx="13292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doesn´t.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970933" y="4235952"/>
            <a:ext cx="98616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</a:t>
            </a:r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does.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6778873" y="4512753"/>
            <a:ext cx="10807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</a:t>
            </a:r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does.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625634" y="4768131"/>
            <a:ext cx="11927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875055" y="5027433"/>
            <a:ext cx="8849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6240174" y="5277944"/>
            <a:ext cx="12346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doesn´t.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362" name="Picture 2" descr="Complete stamp icon sign – stock illustration. Illustration of dirty -  1616188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118" y="357257"/>
            <a:ext cx="2173589" cy="10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ission complete red stamp stock vector. Illustration of isolated -  11933400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923" y="3890353"/>
            <a:ext cx="1837114" cy="154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0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463" t="23834" r="25630" b="11987"/>
          <a:stretch/>
        </p:blipFill>
        <p:spPr>
          <a:xfrm>
            <a:off x="1201003" y="313893"/>
            <a:ext cx="9225887" cy="469483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702334" y="758827"/>
            <a:ext cx="32166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They don´t work hard every day.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734351" y="1070085"/>
            <a:ext cx="29888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they work hard every day?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734351" y="1886439"/>
            <a:ext cx="25982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 he have a good job?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734521" y="1550620"/>
            <a:ext cx="29049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does not have a good job.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34351" y="2298590"/>
            <a:ext cx="33251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don´t do your best every day.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767288" y="2650774"/>
            <a:ext cx="315169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you do your best every day?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767288" y="3096361"/>
            <a:ext cx="33925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 doesn´t talk a lot every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827753" y="3426202"/>
            <a:ext cx="30912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 she talk a lot every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73337" y="3933251"/>
            <a:ext cx="294984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don´t miss the English class.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827753" y="4283349"/>
            <a:ext cx="27590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I miss the English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388" name="Picture 4" descr="BBC Sounds - We Can Change The World - Downloa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9" y="5223620"/>
            <a:ext cx="2177684" cy="12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hange Management in Customer Success: Overcoming Change Resist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69" y="5204029"/>
            <a:ext cx="2212512" cy="1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ASP.NET Core 1.0 and why so many changes? This is good or bad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7" y="5223620"/>
            <a:ext cx="1879681" cy="12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Sia - Courage To Change (from the motion picture Music) - YouTub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294" y="5217677"/>
            <a:ext cx="2212512" cy="1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3</a:t>
            </a:r>
            <a:r>
              <a:rPr lang="pt-BR" sz="4000" dirty="0" smtClean="0"/>
              <a:t> - Frases</a:t>
            </a:r>
            <a:endParaRPr lang="pt-BR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805" t="17678" r="32762" b="11054"/>
          <a:stretch/>
        </p:blipFill>
        <p:spPr>
          <a:xfrm>
            <a:off x="1201005" y="722238"/>
            <a:ext cx="8284190" cy="5882085"/>
          </a:xfrm>
          <a:prstGeom prst="rect">
            <a:avLst/>
          </a:prstGeom>
        </p:spPr>
      </p:pic>
      <p:pic>
        <p:nvPicPr>
          <p:cNvPr id="6146" name="Picture 2" descr="Martial Arts Teaching Tool: Disguised Learning &amp;amp; Repetition -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71" y="5472204"/>
            <a:ext cx="1931633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ut Together: O que Significa Put Together Em Inglês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98" y="214518"/>
            <a:ext cx="1637806" cy="10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151</TotalTime>
  <Words>196</Words>
  <Application>Microsoft Office PowerPoint</Application>
  <PresentationFormat>Widescreen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Rockwell</vt:lpstr>
      <vt:lpstr>Rockwell Condensed</vt:lpstr>
      <vt:lpstr>Wingdings</vt:lpstr>
      <vt:lpstr>Tipo de Madeira</vt:lpstr>
      <vt:lpstr>TrainUP</vt:lpstr>
      <vt:lpstr>Apresentação do PowerPoint</vt:lpstr>
      <vt:lpstr>1 – Resumo gramatical</vt:lpstr>
      <vt:lpstr>Apresentação do PowerPoint</vt:lpstr>
      <vt:lpstr>Apresentação do PowerPoint</vt:lpstr>
      <vt:lpstr>2 - exercises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TrainUP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TrainUP</dc:title>
  <dc:creator>Conta da Microsoft</dc:creator>
  <cp:lastModifiedBy>Conta da Microsoft</cp:lastModifiedBy>
  <cp:revision>34</cp:revision>
  <dcterms:created xsi:type="dcterms:W3CDTF">2021-10-05T12:33:02Z</dcterms:created>
  <dcterms:modified xsi:type="dcterms:W3CDTF">2021-10-05T19:12:37Z</dcterms:modified>
</cp:coreProperties>
</file>